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10/01/2025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noviembre </a:t>
            </a:r>
            <a:r>
              <a:rPr lang="es-MX" sz="3200" dirty="0"/>
              <a:t>de 2024, no se ratificaron contratos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y contratos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30/noviembre/2024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70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45</cp:revision>
  <dcterms:created xsi:type="dcterms:W3CDTF">2018-06-12T17:38:37Z</dcterms:created>
  <dcterms:modified xsi:type="dcterms:W3CDTF">2025-01-10T19:46:43Z</dcterms:modified>
</cp:coreProperties>
</file>